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49D8-2BAA-457C-B3AC-FA4CE6B526C8}" type="datetimeFigureOut">
              <a:rPr lang="en-SG" smtClean="0"/>
              <a:t>10/3/2011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23665-AD70-49F7-8DB6-6E70BA63D429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49D8-2BAA-457C-B3AC-FA4CE6B526C8}" type="datetimeFigureOut">
              <a:rPr lang="en-SG" smtClean="0"/>
              <a:t>10/3/2011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23665-AD70-49F7-8DB6-6E70BA63D429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49D8-2BAA-457C-B3AC-FA4CE6B526C8}" type="datetimeFigureOut">
              <a:rPr lang="en-SG" smtClean="0"/>
              <a:t>10/3/2011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23665-AD70-49F7-8DB6-6E70BA63D429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49D8-2BAA-457C-B3AC-FA4CE6B526C8}" type="datetimeFigureOut">
              <a:rPr lang="en-SG" smtClean="0"/>
              <a:t>10/3/2011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23665-AD70-49F7-8DB6-6E70BA63D429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49D8-2BAA-457C-B3AC-FA4CE6B526C8}" type="datetimeFigureOut">
              <a:rPr lang="en-SG" smtClean="0"/>
              <a:t>10/3/2011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23665-AD70-49F7-8DB6-6E70BA63D429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49D8-2BAA-457C-B3AC-FA4CE6B526C8}" type="datetimeFigureOut">
              <a:rPr lang="en-SG" smtClean="0"/>
              <a:t>10/3/2011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23665-AD70-49F7-8DB6-6E70BA63D429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49D8-2BAA-457C-B3AC-FA4CE6B526C8}" type="datetimeFigureOut">
              <a:rPr lang="en-SG" smtClean="0"/>
              <a:t>10/3/2011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23665-AD70-49F7-8DB6-6E70BA63D429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49D8-2BAA-457C-B3AC-FA4CE6B526C8}" type="datetimeFigureOut">
              <a:rPr lang="en-SG" smtClean="0"/>
              <a:t>10/3/2011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23665-AD70-49F7-8DB6-6E70BA63D429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49D8-2BAA-457C-B3AC-FA4CE6B526C8}" type="datetimeFigureOut">
              <a:rPr lang="en-SG" smtClean="0"/>
              <a:t>10/3/2011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23665-AD70-49F7-8DB6-6E70BA63D429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49D8-2BAA-457C-B3AC-FA4CE6B526C8}" type="datetimeFigureOut">
              <a:rPr lang="en-SG" smtClean="0"/>
              <a:t>10/3/2011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23665-AD70-49F7-8DB6-6E70BA63D429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49D8-2BAA-457C-B3AC-FA4CE6B526C8}" type="datetimeFigureOut">
              <a:rPr lang="en-SG" smtClean="0"/>
              <a:t>10/3/2011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23665-AD70-49F7-8DB6-6E70BA63D429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C49D8-2BAA-457C-B3AC-FA4CE6B526C8}" type="datetimeFigureOut">
              <a:rPr lang="en-SG" smtClean="0"/>
              <a:t>10/3/2011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23665-AD70-49F7-8DB6-6E70BA63D429}" type="slidenum">
              <a:rPr lang="en-SG" smtClean="0"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Javanese_cuisine" TargetMode="External"/><Relationship Id="rId3" Type="http://schemas.openxmlformats.org/officeDocument/2006/relationships/hyperlink" Target="http://en.wikipedia.org/wiki/Terengganu" TargetMode="External"/><Relationship Id="rId7" Type="http://schemas.openxmlformats.org/officeDocument/2006/relationships/hyperlink" Target="http://en.wikipedia.org/wiki/Noodle" TargetMode="External"/><Relationship Id="rId2" Type="http://schemas.openxmlformats.org/officeDocument/2006/relationships/hyperlink" Target="http://en.wikipedia.org/wiki/Keropok_leko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Mee_rebus" TargetMode="External"/><Relationship Id="rId5" Type="http://schemas.openxmlformats.org/officeDocument/2006/relationships/hyperlink" Target="http://en.wikipedia.org/wiki/Lemang" TargetMode="External"/><Relationship Id="rId4" Type="http://schemas.openxmlformats.org/officeDocument/2006/relationships/hyperlink" Target="http://en.wikipedia.org/wiki/Kuih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Indonesian_cuisine" TargetMode="External"/><Relationship Id="rId3" Type="http://schemas.openxmlformats.org/officeDocument/2006/relationships/hyperlink" Target="http://en.wikipedia.org/wiki/Nasi_campur" TargetMode="External"/><Relationship Id="rId7" Type="http://schemas.openxmlformats.org/officeDocument/2006/relationships/hyperlink" Target="http://en.wikipedia.org/wiki/Satay" TargetMode="External"/><Relationship Id="rId2" Type="http://schemas.openxmlformats.org/officeDocument/2006/relationships/hyperlink" Target="http://en.wikipedia.org/wiki/Nasi_lemak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Nasi_goreng" TargetMode="External"/><Relationship Id="rId5" Type="http://schemas.openxmlformats.org/officeDocument/2006/relationships/hyperlink" Target="http://en.wikipedia.org/wiki/Nasi_paprik" TargetMode="External"/><Relationship Id="rId10" Type="http://schemas.openxmlformats.org/officeDocument/2006/relationships/hyperlink" Target="http://en.wikipedia.org/wiki/Glutinous_rice#Malaysian_traditions" TargetMode="External"/><Relationship Id="rId4" Type="http://schemas.openxmlformats.org/officeDocument/2006/relationships/hyperlink" Target="http://en.wikipedia.org/wiki/Nasi_dagang" TargetMode="External"/><Relationship Id="rId9" Type="http://schemas.openxmlformats.org/officeDocument/2006/relationships/hyperlink" Target="http://en.wikipedia.org/wiki/Soto_(food)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Rendang" TargetMode="External"/><Relationship Id="rId7" Type="http://schemas.openxmlformats.org/officeDocument/2006/relationships/hyperlink" Target="http://en.wikipedia.org/wiki/Malays_(ethnic_group)" TargetMode="External"/><Relationship Id="rId2" Type="http://schemas.openxmlformats.org/officeDocument/2006/relationships/hyperlink" Target="http://en.wikipedia.org/wiki/Ketupa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#cite_note-Rice93-1"/><Relationship Id="rId5" Type="http://schemas.openxmlformats.org/officeDocument/2006/relationships/hyperlink" Target="http://en.wikipedia.org/wiki/Indonesia" TargetMode="External"/><Relationship Id="rId4" Type="http://schemas.openxmlformats.org/officeDocument/2006/relationships/hyperlink" Target="http://en.wikipedia.org/wiki/Minangkabau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Gin" TargetMode="External"/><Relationship Id="rId3" Type="http://schemas.openxmlformats.org/officeDocument/2006/relationships/hyperlink" Target="http://en.wikipedia.org/wiki/Indonesian_cuisine" TargetMode="External"/><Relationship Id="rId7" Type="http://schemas.openxmlformats.org/officeDocument/2006/relationships/hyperlink" Target="http://en.wikipedia.org/wiki/Gin_pahit" TargetMode="External"/><Relationship Id="rId2" Type="http://schemas.openxmlformats.org/officeDocument/2006/relationships/hyperlink" Target="http://en.wikipedia.org/wiki/Samba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Tempoyak" TargetMode="External"/><Relationship Id="rId5" Type="http://schemas.openxmlformats.org/officeDocument/2006/relationships/hyperlink" Target="http://en.wikipedia.org/wiki/Shrimp_paste" TargetMode="External"/><Relationship Id="rId10" Type="http://schemas.openxmlformats.org/officeDocument/2006/relationships/hyperlink" Target="http://en.wikipedia.org/wiki/Teh_Tarik" TargetMode="External"/><Relationship Id="rId4" Type="http://schemas.openxmlformats.org/officeDocument/2006/relationships/hyperlink" Target="http://en.wikipedia.org/wiki/Malaysian_cuisine" TargetMode="External"/><Relationship Id="rId9" Type="http://schemas.openxmlformats.org/officeDocument/2006/relationships/hyperlink" Target="http://en.wikipedia.org/wiki/Bitter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470025"/>
          </a:xfrm>
        </p:spPr>
        <p:txBody>
          <a:bodyPr/>
          <a:lstStyle/>
          <a:p>
            <a:r>
              <a:rPr lang="en-SG" dirty="0" smtClean="0"/>
              <a:t>Chilli Crab</a:t>
            </a:r>
            <a:endParaRPr lang="en-S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04864"/>
            <a:ext cx="6400800" cy="3433936"/>
          </a:xfrm>
        </p:spPr>
        <p:txBody>
          <a:bodyPr>
            <a:normAutofit fontScale="85000" lnSpcReduction="10000"/>
          </a:bodyPr>
          <a:lstStyle/>
          <a:p>
            <a:r>
              <a:rPr lang="zh-CN" altLang="en-US" dirty="0" smtClean="0"/>
              <a:t>辣椒螃蟹是新加坡原产的海鲜菜肴。它创建于</a:t>
            </a:r>
            <a:r>
              <a:rPr lang="en-US" altLang="zh-CN" dirty="0" smtClean="0"/>
              <a:t>1950</a:t>
            </a:r>
            <a:r>
              <a:rPr lang="zh-CN" altLang="en-US" dirty="0" smtClean="0"/>
              <a:t>年由新加坡厨师，与她的丈夫，林雪儿与</a:t>
            </a:r>
            <a:r>
              <a:rPr lang="en-US" altLang="zh-CN" dirty="0" err="1" smtClean="0"/>
              <a:t>Choon</a:t>
            </a:r>
            <a:r>
              <a:rPr lang="zh-CN" altLang="en-US" dirty="0" smtClean="0"/>
              <a:t>义荫田。这对夫妻在上跑棕榈滩海鲜酒家东海岸路（近现今东海岸海鲜中心。）泥蟹常用的搅拌，并在一个半厚，香甜可口的番茄和辣椒酱炒的基础。它可广泛存在于马来西亚和新加坡海鲜小贩摊档，科皮</a:t>
            </a:r>
            <a:r>
              <a:rPr lang="en-US" altLang="zh-CN" dirty="0" err="1" smtClean="0"/>
              <a:t>tiams</a:t>
            </a:r>
            <a:r>
              <a:rPr lang="zh-CN" altLang="en-US" dirty="0" smtClean="0"/>
              <a:t>或餐厅。尽管它的名字，辣椒螃蟹是不是一个非常辣的菜。</a:t>
            </a:r>
          </a:p>
          <a:p>
            <a:endParaRPr lang="en-SG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772400" cy="1470025"/>
          </a:xfrm>
        </p:spPr>
        <p:txBody>
          <a:bodyPr/>
          <a:lstStyle/>
          <a:p>
            <a:r>
              <a:rPr lang="en-SG" dirty="0" smtClean="0"/>
              <a:t>Indian Cuisine in Singapore</a:t>
            </a:r>
            <a:endParaRPr lang="en-S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608" y="2060848"/>
            <a:ext cx="6984776" cy="3672408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altLang="zh-CN" dirty="0" err="1" smtClean="0"/>
              <a:t>Achar</a:t>
            </a:r>
            <a:r>
              <a:rPr lang="en-US" altLang="zh-CN" dirty="0" smtClean="0"/>
              <a:t>-</a:t>
            </a:r>
            <a:r>
              <a:rPr lang="zh-CN" altLang="en-US" dirty="0" smtClean="0"/>
              <a:t>混合蔬菜印度咸菜。现在还担任了中国和马来人与他们的传统食品。</a:t>
            </a:r>
            <a:br>
              <a:rPr lang="zh-CN" altLang="en-US" dirty="0" smtClean="0"/>
            </a:br>
            <a:r>
              <a:rPr lang="zh-CN" altLang="en-US" dirty="0" smtClean="0"/>
              <a:t>纳西</a:t>
            </a:r>
            <a:r>
              <a:rPr lang="en-US" altLang="zh-CN" dirty="0" err="1" smtClean="0"/>
              <a:t>biryani</a:t>
            </a:r>
            <a:r>
              <a:rPr lang="en-US" altLang="zh-CN" dirty="0" smtClean="0"/>
              <a:t>- </a:t>
            </a:r>
            <a:r>
              <a:rPr lang="zh-CN" altLang="en-US" dirty="0" smtClean="0"/>
              <a:t>流行印度穆斯林藏红花米饭和肉类菜。其售价都印度人和马来人，马来人的婚礼是在至关重要的。</a:t>
            </a:r>
            <a:br>
              <a:rPr lang="zh-CN" altLang="en-US" dirty="0" smtClean="0"/>
            </a:br>
            <a:r>
              <a:rPr lang="zh-CN" altLang="en-US" dirty="0" smtClean="0"/>
              <a:t>咖喱</a:t>
            </a:r>
            <a:r>
              <a:rPr lang="en-US" altLang="zh-CN" dirty="0" smtClean="0"/>
              <a:t>- </a:t>
            </a:r>
            <a:r>
              <a:rPr lang="zh-CN" altLang="en-US" dirty="0" smtClean="0"/>
              <a:t>基本印度蔬菜或肉肉汁。目前它在当地华人和马来人传统的</a:t>
            </a:r>
            <a:r>
              <a:rPr lang="en-US" altLang="zh-CN" dirty="0" smtClean="0"/>
              <a:t>'</a:t>
            </a:r>
            <a:r>
              <a:rPr lang="zh-CN" altLang="en-US" dirty="0" smtClean="0"/>
              <a:t>美食无处不在。一个例子是叻沙土生华人，他的名字来自于为</a:t>
            </a:r>
            <a:r>
              <a:rPr lang="en-US" altLang="zh-CN" dirty="0" smtClean="0"/>
              <a:t>'</a:t>
            </a:r>
            <a:r>
              <a:rPr lang="zh-CN" altLang="en-US" dirty="0" smtClean="0"/>
              <a:t>十万</a:t>
            </a:r>
            <a:r>
              <a:rPr lang="en-US" altLang="zh-CN" dirty="0" smtClean="0"/>
              <a:t>'</a:t>
            </a:r>
            <a:r>
              <a:rPr lang="zh-CN" altLang="en-US" dirty="0" smtClean="0"/>
              <a:t>梵语而来。一个例子是魔鬼咖喱欧亚，而中国的例子是辣椒蟹。</a:t>
            </a:r>
            <a:br>
              <a:rPr lang="zh-CN" altLang="en-US" dirty="0" smtClean="0"/>
            </a:br>
            <a:r>
              <a:rPr lang="zh-CN" altLang="en-US" dirty="0" smtClean="0"/>
              <a:t>鱼头咖喱</a:t>
            </a:r>
            <a:r>
              <a:rPr lang="en-US" altLang="zh-CN" dirty="0" smtClean="0"/>
              <a:t>-</a:t>
            </a:r>
            <a:r>
              <a:rPr lang="zh-CN" altLang="en-US" dirty="0" smtClean="0"/>
              <a:t>标志性的新加坡菜，印度人（特别是一</a:t>
            </a:r>
            <a:r>
              <a:rPr lang="en-US" altLang="zh-CN" dirty="0" err="1" smtClean="0"/>
              <a:t>Mr.Gomez</a:t>
            </a:r>
            <a:r>
              <a:rPr lang="zh-CN" altLang="en-US" dirty="0" smtClean="0"/>
              <a:t>）发明的中国口味哪些值纹理。没有发现在印度</a:t>
            </a:r>
            <a:r>
              <a:rPr lang="en-SG" altLang="zh-CN" dirty="0" smtClean="0"/>
              <a:t>.</a:t>
            </a:r>
            <a:endParaRPr lang="zh-CN" alt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Indian Cuisine...(</a:t>
            </a:r>
            <a:r>
              <a:rPr lang="en-SG" dirty="0" err="1" smtClean="0"/>
              <a:t>con’t</a:t>
            </a:r>
            <a:r>
              <a:rPr lang="en-SG" dirty="0" smtClean="0"/>
              <a:t>)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en-US" dirty="0" smtClean="0"/>
              <a:t>印度罗惹</a:t>
            </a:r>
            <a:r>
              <a:rPr lang="en-US" altLang="zh-CN" dirty="0" smtClean="0"/>
              <a:t>-</a:t>
            </a:r>
            <a:r>
              <a:rPr lang="zh-CN" altLang="en-US" dirty="0" smtClean="0"/>
              <a:t>沙拉油炸受虐土豆，鸡蛋，海鲜，豆腐和其他物品。配热和甜辣酱。这道菜不存在印度和新加坡是唯一的及其周边地区。</a:t>
            </a:r>
            <a:br>
              <a:rPr lang="zh-CN" altLang="en-US" dirty="0" smtClean="0"/>
            </a:br>
            <a:r>
              <a:rPr lang="zh-CN" altLang="en-US" dirty="0" smtClean="0"/>
              <a:t> </a:t>
            </a:r>
            <a:r>
              <a:rPr lang="en-US" altLang="zh-CN" dirty="0" err="1" smtClean="0"/>
              <a:t>Roti</a:t>
            </a:r>
            <a:r>
              <a:rPr lang="zh-CN" altLang="en-US" dirty="0" smtClean="0"/>
              <a:t>普拉塔鸡</a:t>
            </a:r>
            <a:r>
              <a:rPr lang="en-US" altLang="zh-CN" dirty="0" err="1" smtClean="0"/>
              <a:t>curry.Indian</a:t>
            </a:r>
            <a:r>
              <a:rPr lang="zh-CN" altLang="en-US" dirty="0" smtClean="0"/>
              <a:t>眉</a:t>
            </a:r>
            <a:r>
              <a:rPr lang="en-US" altLang="zh-CN" dirty="0" err="1" smtClean="0"/>
              <a:t>goreng</a:t>
            </a:r>
            <a:r>
              <a:rPr lang="en-US" altLang="zh-CN" dirty="0" smtClean="0"/>
              <a:t>-</a:t>
            </a:r>
            <a:r>
              <a:rPr lang="zh-CN" altLang="en-US" dirty="0" smtClean="0"/>
              <a:t>中国黄面条，准备</a:t>
            </a:r>
            <a:r>
              <a:rPr lang="en-US" altLang="zh-CN" dirty="0" smtClean="0"/>
              <a:t>'</a:t>
            </a:r>
            <a:r>
              <a:rPr lang="zh-CN" altLang="en-US" dirty="0" smtClean="0"/>
              <a:t>印度风格</a:t>
            </a:r>
            <a:r>
              <a:rPr lang="en-US" altLang="zh-CN" dirty="0" smtClean="0"/>
              <a:t>'</a:t>
            </a:r>
            <a:r>
              <a:rPr lang="zh-CN" altLang="en-US" dirty="0" smtClean="0"/>
              <a:t>和香料炒，肉末，豌豆和土豆。</a:t>
            </a:r>
            <a:br>
              <a:rPr lang="zh-CN" altLang="en-US" dirty="0" smtClean="0"/>
            </a:br>
            <a:r>
              <a:rPr lang="en-US" altLang="zh-CN" dirty="0" err="1" smtClean="0"/>
              <a:t>Murtabak</a:t>
            </a:r>
            <a:r>
              <a:rPr lang="en-US" altLang="zh-CN" dirty="0" smtClean="0"/>
              <a:t>-</a:t>
            </a:r>
            <a:r>
              <a:rPr lang="zh-CN" altLang="en-US" dirty="0" smtClean="0"/>
              <a:t>丰盛的煎酿酥皮鸡，羊肉和沙丁鱼。</a:t>
            </a:r>
            <a:br>
              <a:rPr lang="zh-CN" altLang="en-US" dirty="0" smtClean="0"/>
            </a:br>
            <a:r>
              <a:rPr lang="en-US" altLang="zh-CN" dirty="0" err="1" smtClean="0"/>
              <a:t>Roti</a:t>
            </a:r>
            <a:r>
              <a:rPr lang="zh-CN" altLang="en-US" dirty="0" smtClean="0"/>
              <a:t>约翰 </a:t>
            </a:r>
            <a:r>
              <a:rPr lang="en-US" altLang="zh-CN" dirty="0" smtClean="0"/>
              <a:t>-</a:t>
            </a:r>
            <a:r>
              <a:rPr lang="zh-CN" altLang="en-US" dirty="0" smtClean="0"/>
              <a:t>分裂，</a:t>
            </a:r>
            <a:r>
              <a:rPr lang="en-US" altLang="zh-CN" dirty="0" err="1" smtClean="0"/>
              <a:t>panfried</a:t>
            </a:r>
            <a:r>
              <a:rPr lang="zh-CN" altLang="en-US" dirty="0" smtClean="0"/>
              <a:t>面包配上鸡蛋，碎羊肉和洋葱，番茄酱和服务。</a:t>
            </a:r>
            <a:br>
              <a:rPr lang="zh-CN" altLang="en-US" dirty="0" smtClean="0"/>
            </a:br>
            <a:r>
              <a:rPr lang="en-US" altLang="zh-CN" dirty="0" err="1" smtClean="0"/>
              <a:t>Roti</a:t>
            </a:r>
            <a:r>
              <a:rPr lang="zh-CN" altLang="en-US" dirty="0" smtClean="0"/>
              <a:t>普拉塔</a:t>
            </a:r>
            <a:r>
              <a:rPr lang="en-US" altLang="zh-CN" dirty="0" smtClean="0"/>
              <a:t>- '</a:t>
            </a:r>
            <a:r>
              <a:rPr lang="zh-CN" altLang="en-US" dirty="0" smtClean="0"/>
              <a:t>新加坡的答案，羊角面包</a:t>
            </a:r>
            <a:r>
              <a:rPr lang="en-US" altLang="zh-CN" dirty="0" smtClean="0"/>
              <a:t>'</a:t>
            </a:r>
            <a:r>
              <a:rPr lang="zh-CN" altLang="en-US" dirty="0" smtClean="0"/>
              <a:t>。离开夜总会后流行吃晚饭。变化包括榴莲，奶酪普拉塔。</a:t>
            </a:r>
            <a:endParaRPr lang="en-SG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Malay Cuisine in Singapore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zh-CN" altLang="en-US" dirty="0" smtClean="0"/>
              <a:t>菜</a:t>
            </a:r>
            <a:br>
              <a:rPr lang="zh-CN" altLang="en-US" dirty="0" smtClean="0"/>
            </a:br>
            <a:r>
              <a:rPr lang="zh-CN" altLang="en-US" dirty="0" smtClean="0"/>
              <a:t>典型的节日开斋节期间票价</a:t>
            </a:r>
            <a:r>
              <a:rPr lang="en-US" altLang="zh-CN" dirty="0" err="1" smtClean="0"/>
              <a:t>Puasa</a:t>
            </a:r>
            <a:r>
              <a:rPr lang="zh-CN" altLang="en-US" dirty="0" smtClean="0"/>
              <a:t>或开斋节哈吉（从左下角顺时针方向）：牛肉汤，纳思</a:t>
            </a:r>
            <a:r>
              <a:rPr lang="en-US" altLang="zh-CN" dirty="0" err="1" smtClean="0"/>
              <a:t>himpit</a:t>
            </a:r>
            <a:r>
              <a:rPr lang="zh-CN" altLang="en-US" dirty="0" smtClean="0"/>
              <a:t>（压缩水稻立方体），仁当牛肉和</a:t>
            </a:r>
            <a:r>
              <a:rPr lang="en-US" altLang="zh-CN" dirty="0" err="1" smtClean="0"/>
              <a:t>sayur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lodeh.Apam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balik</a:t>
            </a:r>
            <a:r>
              <a:rPr lang="en-US" altLang="zh-CN" dirty="0" smtClean="0"/>
              <a:t>- </a:t>
            </a:r>
            <a:r>
              <a:rPr lang="zh-CN" altLang="en-US" dirty="0" smtClean="0"/>
              <a:t>又称“特兰补篮“或”</a:t>
            </a:r>
            <a:r>
              <a:rPr lang="en-US" altLang="zh-CN" dirty="0" err="1" smtClean="0"/>
              <a:t>Martabak</a:t>
            </a:r>
            <a:r>
              <a:rPr lang="zh-CN" altLang="en-US" dirty="0" smtClean="0"/>
              <a:t>马尼斯“在印度尼西亚，它是一个像糖，玉米，中间粗螺母粉扑面包。</a:t>
            </a:r>
            <a:br>
              <a:rPr lang="zh-CN" altLang="en-US" dirty="0" smtClean="0"/>
            </a:br>
            <a:r>
              <a:rPr lang="en-US" altLang="zh-CN" dirty="0" err="1" smtClean="0"/>
              <a:t>Ayam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percik</a:t>
            </a:r>
            <a:r>
              <a:rPr lang="en-US" altLang="zh-CN" dirty="0" smtClean="0"/>
              <a:t>-</a:t>
            </a:r>
            <a:r>
              <a:rPr lang="zh-CN" altLang="en-US" dirty="0" smtClean="0"/>
              <a:t>辣鸡酱烤。</a:t>
            </a:r>
            <a:br>
              <a:rPr lang="zh-CN" altLang="en-US" dirty="0" smtClean="0"/>
            </a:br>
            <a:r>
              <a:rPr lang="en-US" altLang="zh-CN" dirty="0" err="1" smtClean="0"/>
              <a:t>Ayam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goreng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kunyit</a:t>
            </a:r>
            <a:r>
              <a:rPr lang="en-US" altLang="zh-CN" dirty="0" smtClean="0"/>
              <a:t>-</a:t>
            </a:r>
            <a:r>
              <a:rPr lang="zh-CN" altLang="en-US" dirty="0" smtClean="0"/>
              <a:t>炸鸡，腌在姜黄和其他调味料基地。</a:t>
            </a:r>
            <a:br>
              <a:rPr lang="zh-CN" altLang="en-US" dirty="0" smtClean="0"/>
            </a:br>
            <a:r>
              <a:rPr lang="en-US" altLang="zh-CN" dirty="0" err="1" smtClean="0"/>
              <a:t>Gulai</a:t>
            </a:r>
            <a:r>
              <a:rPr lang="en-US" altLang="zh-CN" dirty="0" smtClean="0"/>
              <a:t>- </a:t>
            </a:r>
            <a:r>
              <a:rPr lang="zh-CN" altLang="en-US" dirty="0" smtClean="0"/>
              <a:t>一种糊状的咖喱类菜肴，可以从不同的原料制成型</a:t>
            </a:r>
            <a:r>
              <a:rPr lang="en-US" altLang="zh-CN" dirty="0" smtClean="0"/>
              <a:t>;</a:t>
            </a:r>
            <a:r>
              <a:rPr lang="zh-CN" altLang="en-US" dirty="0" smtClean="0"/>
              <a:t>肉类或蔬菜。热门之一的</a:t>
            </a:r>
            <a:r>
              <a:rPr lang="en-US" altLang="zh-CN" dirty="0" err="1" smtClean="0"/>
              <a:t>Gulai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Kambing</a:t>
            </a:r>
            <a:r>
              <a:rPr lang="zh-CN" altLang="en-US" dirty="0" smtClean="0"/>
              <a:t>（羊或羊肉</a:t>
            </a:r>
            <a:r>
              <a:rPr lang="en-US" altLang="zh-CN" dirty="0" err="1" smtClean="0"/>
              <a:t>gulai</a:t>
            </a:r>
            <a:r>
              <a:rPr lang="zh-CN" altLang="en-US" dirty="0" smtClean="0"/>
              <a:t>）和</a:t>
            </a:r>
            <a:r>
              <a:rPr lang="en-US" altLang="zh-CN" dirty="0" err="1" smtClean="0"/>
              <a:t>Gulai</a:t>
            </a:r>
            <a:r>
              <a:rPr lang="en-US" altLang="zh-CN" dirty="0"/>
              <a:t> </a:t>
            </a:r>
            <a:r>
              <a:rPr lang="en-SG" i="1" dirty="0" err="1" smtClean="0"/>
              <a:t>Ayam</a:t>
            </a:r>
            <a:r>
              <a:rPr lang="en-SG" dirty="0" smtClean="0"/>
              <a:t> (chicken </a:t>
            </a:r>
            <a:r>
              <a:rPr lang="en-SG" dirty="0" err="1" smtClean="0"/>
              <a:t>gulai</a:t>
            </a:r>
            <a:r>
              <a:rPr lang="en-SG" dirty="0" smtClean="0"/>
              <a:t>).</a:t>
            </a:r>
          </a:p>
          <a:p>
            <a:endParaRPr lang="zh-CN" altLang="en-US" dirty="0" smtClean="0"/>
          </a:p>
          <a:p>
            <a:endParaRPr lang="en-SG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Malay Cuisine (</a:t>
            </a:r>
            <a:r>
              <a:rPr lang="en-SG" dirty="0" err="1" smtClean="0"/>
              <a:t>con’t</a:t>
            </a:r>
            <a:r>
              <a:rPr lang="en-SG" dirty="0" smtClean="0"/>
              <a:t>)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77500" lnSpcReduction="20000"/>
          </a:bodyPr>
          <a:lstStyle/>
          <a:p>
            <a:endParaRPr lang="zh-CN" altLang="en-US" dirty="0" smtClean="0"/>
          </a:p>
          <a:p>
            <a:r>
              <a:rPr lang="zh-CN" altLang="en-US" dirty="0" smtClean="0"/>
              <a:t>卡尔 </a:t>
            </a:r>
            <a:r>
              <a:rPr lang="en-US" altLang="zh-CN" dirty="0" smtClean="0"/>
              <a:t>-</a:t>
            </a:r>
            <a:r>
              <a:rPr lang="zh-CN" altLang="en-US" dirty="0" smtClean="0"/>
              <a:t>马来咖喱菜的适应。就像</a:t>
            </a:r>
            <a:r>
              <a:rPr lang="en-US" altLang="zh-CN" dirty="0" err="1" smtClean="0"/>
              <a:t>Gulai</a:t>
            </a:r>
            <a:r>
              <a:rPr lang="zh-CN" altLang="en-US" dirty="0" smtClean="0"/>
              <a:t>，它可以制成各种配料</a:t>
            </a:r>
            <a:r>
              <a:rPr lang="en-US" altLang="zh-CN" dirty="0" smtClean="0"/>
              <a:t>;</a:t>
            </a:r>
            <a:r>
              <a:rPr lang="zh-CN" altLang="en-US" dirty="0" smtClean="0"/>
              <a:t>肉类或蔬菜。热门之一的卡里</a:t>
            </a:r>
            <a:r>
              <a:rPr lang="en-US" altLang="zh-CN" dirty="0" err="1" smtClean="0"/>
              <a:t>Ayam</a:t>
            </a:r>
            <a:r>
              <a:rPr lang="zh-CN" altLang="en-US" dirty="0" smtClean="0"/>
              <a:t>（鸡肉咖喱）。</a:t>
            </a:r>
            <a:br>
              <a:rPr lang="zh-CN" altLang="en-US" dirty="0" smtClean="0"/>
            </a:br>
            <a:r>
              <a:rPr lang="zh-CN" altLang="en-US" dirty="0" smtClean="0"/>
              <a:t>爱看巴卡尔</a:t>
            </a:r>
            <a:r>
              <a:rPr lang="en-US" altLang="zh-CN" dirty="0" smtClean="0"/>
              <a:t>-</a:t>
            </a:r>
            <a:r>
              <a:rPr lang="zh-CN" altLang="en-US" dirty="0" smtClean="0"/>
              <a:t>烤</a:t>
            </a:r>
            <a:r>
              <a:rPr lang="en-US" altLang="zh-CN" dirty="0" smtClean="0"/>
              <a:t>/</a:t>
            </a:r>
            <a:r>
              <a:rPr lang="zh-CN" altLang="en-US" dirty="0" smtClean="0"/>
              <a:t>烧烤</a:t>
            </a:r>
            <a:r>
              <a:rPr lang="en-US" altLang="zh-CN" dirty="0" smtClean="0"/>
              <a:t>- ED</a:t>
            </a:r>
            <a:r>
              <a:rPr lang="zh-CN" altLang="en-US" dirty="0" smtClean="0"/>
              <a:t>镜头，无论什么辣椒，</a:t>
            </a:r>
            <a:r>
              <a:rPr lang="en-US" altLang="zh-CN" dirty="0" err="1" smtClean="0"/>
              <a:t>kunyit</a:t>
            </a:r>
            <a:r>
              <a:rPr lang="zh-CN" altLang="en-US" dirty="0" smtClean="0"/>
              <a:t>（姜黄）或其他香料的酱鱼。</a:t>
            </a:r>
            <a:br>
              <a:rPr lang="zh-CN" altLang="en-US" dirty="0" smtClean="0"/>
            </a:br>
            <a:r>
              <a:rPr lang="zh-CN" altLang="en-US" dirty="0" smtClean="0"/>
              <a:t>爱看彩</a:t>
            </a:r>
            <a:r>
              <a:rPr lang="en-US" altLang="zh-CN" dirty="0" smtClean="0"/>
              <a:t>-</a:t>
            </a:r>
            <a:r>
              <a:rPr lang="zh-CN" altLang="en-US" dirty="0" smtClean="0"/>
              <a:t>烤黄貂鱼</a:t>
            </a:r>
            <a:br>
              <a:rPr lang="zh-CN" altLang="en-US" dirty="0" smtClean="0"/>
            </a:br>
            <a:r>
              <a:rPr lang="zh-CN" altLang="en-US" dirty="0" smtClean="0"/>
              <a:t>爱看阿萨姆</a:t>
            </a:r>
            <a:r>
              <a:rPr lang="en-US" altLang="zh-CN" dirty="0" err="1" smtClean="0"/>
              <a:t>pedas</a:t>
            </a:r>
            <a:r>
              <a:rPr lang="en-US" altLang="zh-CN" dirty="0" smtClean="0"/>
              <a:t>-</a:t>
            </a:r>
            <a:r>
              <a:rPr lang="zh-CN" altLang="en-US" dirty="0" smtClean="0"/>
              <a:t>炖的鱼酸（通常是鲭鱼），罗望子，辣椒，西红柿，秋葵和越南香菜（马来语：道恩</a:t>
            </a:r>
            <a:r>
              <a:rPr lang="en-US" altLang="zh-CN" dirty="0" err="1" smtClean="0"/>
              <a:t>kesum</a:t>
            </a:r>
            <a:r>
              <a:rPr lang="zh-CN" altLang="en-US" dirty="0" smtClean="0"/>
              <a:t>）。</a:t>
            </a:r>
            <a:br>
              <a:rPr lang="zh-CN" altLang="en-US" dirty="0" smtClean="0"/>
            </a:br>
            <a:r>
              <a:rPr lang="en-US" altLang="zh-CN" dirty="0" err="1" smtClean="0"/>
              <a:t>Kangkung</a:t>
            </a:r>
            <a:r>
              <a:rPr lang="zh-CN" altLang="en-US" dirty="0" smtClean="0"/>
              <a:t>马来栈是空心菜镬中虾酱（马来栈）和辣椒炒辣椒。其他各种这样烧项目，包括臭豆（这是相当苦生吃时，一些老一代的马来人仍然吃的是）和</a:t>
            </a:r>
            <a:r>
              <a:rPr lang="en-US" altLang="zh-CN" dirty="0" err="1" smtClean="0"/>
              <a:t>yardlong</a:t>
            </a:r>
            <a:r>
              <a:rPr lang="zh-CN" altLang="en-US" dirty="0" smtClean="0"/>
              <a:t>豆类。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Malay Cuisine  (</a:t>
            </a:r>
            <a:r>
              <a:rPr lang="en-SG" dirty="0" err="1" smtClean="0"/>
              <a:t>con’t</a:t>
            </a:r>
            <a:r>
              <a:rPr lang="en-SG" dirty="0" smtClean="0"/>
              <a:t>)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SG" b="1" dirty="0" err="1" smtClean="0">
                <a:hlinkClick r:id="rId2" tooltip="Keropok lekor"/>
              </a:rPr>
              <a:t>Keropok</a:t>
            </a:r>
            <a:r>
              <a:rPr lang="en-SG" b="1" dirty="0" smtClean="0">
                <a:hlinkClick r:id="rId2" tooltip="Keropok lekor"/>
              </a:rPr>
              <a:t> </a:t>
            </a:r>
            <a:r>
              <a:rPr lang="en-SG" b="1" dirty="0" err="1" smtClean="0">
                <a:hlinkClick r:id="rId2" tooltip="Keropok lekor"/>
              </a:rPr>
              <a:t>lekor</a:t>
            </a:r>
            <a:r>
              <a:rPr lang="en-SG" dirty="0" smtClean="0"/>
              <a:t>, a specialty of the state of </a:t>
            </a:r>
            <a:r>
              <a:rPr lang="en-SG" dirty="0" smtClean="0">
                <a:hlinkClick r:id="rId3"/>
              </a:rPr>
              <a:t>Terengganu</a:t>
            </a:r>
            <a:r>
              <a:rPr lang="en-SG" dirty="0" smtClean="0"/>
              <a:t> and other states on the east coast of Peninsula Malaysia, is a savoury cake made from a combination of batter and shredded fish. Sliced and fried just before serving, it is eaten with hot sauce.</a:t>
            </a:r>
          </a:p>
          <a:p>
            <a:r>
              <a:rPr lang="en-SG" b="1" dirty="0" err="1" smtClean="0">
                <a:hlinkClick r:id="rId4"/>
              </a:rPr>
              <a:t>Kuih</a:t>
            </a:r>
            <a:r>
              <a:rPr lang="en-SG" dirty="0" smtClean="0"/>
              <a:t> (plural: </a:t>
            </a:r>
            <a:r>
              <a:rPr lang="en-SG" dirty="0" err="1" smtClean="0"/>
              <a:t>kuih-muih</a:t>
            </a:r>
            <a:r>
              <a:rPr lang="en-SG" dirty="0" smtClean="0"/>
              <a:t>) is usually a selection of cakes, pastries and sweets eaten as a snack during the morning or during midday, and are an important feature during festive occasions. It is a tradition shared by both the Malay and the </a:t>
            </a:r>
            <a:r>
              <a:rPr lang="en-SG" dirty="0" err="1" smtClean="0"/>
              <a:t>Peranakan</a:t>
            </a:r>
            <a:r>
              <a:rPr lang="en-SG" dirty="0" smtClean="0"/>
              <a:t> communities. Some example include: </a:t>
            </a:r>
          </a:p>
          <a:p>
            <a:pPr lvl="1"/>
            <a:r>
              <a:rPr lang="en-SG" b="1" dirty="0" err="1" smtClean="0"/>
              <a:t>Onde</a:t>
            </a:r>
            <a:r>
              <a:rPr lang="en-SG" b="1" dirty="0" smtClean="0"/>
              <a:t> </a:t>
            </a:r>
            <a:r>
              <a:rPr lang="en-SG" b="1" dirty="0" err="1" smtClean="0"/>
              <a:t>onde</a:t>
            </a:r>
            <a:r>
              <a:rPr lang="en-SG" dirty="0" smtClean="0"/>
              <a:t> - small round balls made from glutinous rice flour with </a:t>
            </a:r>
            <a:r>
              <a:rPr lang="en-SG" dirty="0" err="1" smtClean="0"/>
              <a:t>pandan</a:t>
            </a:r>
            <a:r>
              <a:rPr lang="en-SG" dirty="0" smtClean="0"/>
              <a:t> [</a:t>
            </a:r>
            <a:r>
              <a:rPr lang="en-SG" dirty="0" err="1" smtClean="0"/>
              <a:t>screwpine</a:t>
            </a:r>
            <a:r>
              <a:rPr lang="en-SG" dirty="0" smtClean="0"/>
              <a:t>] leaves essence, filled with palm sugar and rolled in fresh grated coconut.</a:t>
            </a:r>
          </a:p>
          <a:p>
            <a:pPr lvl="1"/>
            <a:r>
              <a:rPr lang="en-SG" b="1" dirty="0" err="1" smtClean="0"/>
              <a:t>Kuih</a:t>
            </a:r>
            <a:r>
              <a:rPr lang="en-SG" b="1" dirty="0" smtClean="0"/>
              <a:t> </a:t>
            </a:r>
            <a:r>
              <a:rPr lang="en-SG" b="1" dirty="0" err="1" smtClean="0"/>
              <a:t>talam</a:t>
            </a:r>
            <a:r>
              <a:rPr lang="en-SG" dirty="0" smtClean="0"/>
              <a:t> - steamed layered coconut pudding made of rice flour, sago flour and coconut milk is cooked by steaming. </a:t>
            </a:r>
            <a:r>
              <a:rPr lang="en-SG" dirty="0" err="1" smtClean="0"/>
              <a:t>Pandan</a:t>
            </a:r>
            <a:r>
              <a:rPr lang="en-SG" dirty="0" smtClean="0"/>
              <a:t> leaves lends aroma and the green </a:t>
            </a:r>
            <a:r>
              <a:rPr lang="en-SG" dirty="0" err="1" smtClean="0"/>
              <a:t>color</a:t>
            </a:r>
            <a:r>
              <a:rPr lang="en-SG" dirty="0" smtClean="0"/>
              <a:t> to one layer. A white coconut layer goes on top.</a:t>
            </a:r>
          </a:p>
          <a:p>
            <a:pPr lvl="1"/>
            <a:r>
              <a:rPr lang="en-SG" b="1" dirty="0" err="1" smtClean="0"/>
              <a:t>Pulut</a:t>
            </a:r>
            <a:r>
              <a:rPr lang="en-SG" b="1" dirty="0" smtClean="0"/>
              <a:t> </a:t>
            </a:r>
            <a:r>
              <a:rPr lang="en-SG" b="1" dirty="0" err="1" smtClean="0"/>
              <a:t>inti</a:t>
            </a:r>
            <a:r>
              <a:rPr lang="en-SG" dirty="0" smtClean="0"/>
              <a:t> - a kind of steamed 'dry' rice pudding made from glutinous rice &amp; coconut milk. It is traditionally wrapped in banana leaves folded into a pyramid shape, and topped with fresh grated coconut sweetened with palm sugar.</a:t>
            </a:r>
          </a:p>
          <a:p>
            <a:r>
              <a:rPr lang="en-SG" b="1" dirty="0" err="1" smtClean="0">
                <a:hlinkClick r:id="rId5"/>
              </a:rPr>
              <a:t>Lemang</a:t>
            </a:r>
            <a:r>
              <a:rPr lang="en-SG" dirty="0" smtClean="0"/>
              <a:t> - Glutinous rice and coconut milk and cooked in a hollowed bamboo stick lined with banana leaves.</a:t>
            </a:r>
          </a:p>
          <a:p>
            <a:r>
              <a:rPr lang="en-SG" b="1" dirty="0" err="1" smtClean="0">
                <a:hlinkClick r:id="rId6"/>
              </a:rPr>
              <a:t>Mee</a:t>
            </a:r>
            <a:r>
              <a:rPr lang="en-SG" b="1" dirty="0" smtClean="0">
                <a:hlinkClick r:id="rId6"/>
              </a:rPr>
              <a:t> rebus</a:t>
            </a:r>
            <a:r>
              <a:rPr lang="en-SG" dirty="0" smtClean="0"/>
              <a:t> - a famous noodle dish which consists of </a:t>
            </a:r>
            <a:r>
              <a:rPr lang="en-SG" dirty="0" err="1" smtClean="0"/>
              <a:t>mee</a:t>
            </a:r>
            <a:r>
              <a:rPr lang="en-SG" dirty="0" smtClean="0"/>
              <a:t> (</a:t>
            </a:r>
            <a:r>
              <a:rPr lang="en-SG" dirty="0" smtClean="0">
                <a:hlinkClick r:id="rId7"/>
              </a:rPr>
              <a:t>noodle</a:t>
            </a:r>
            <a:r>
              <a:rPr lang="en-SG" dirty="0" smtClean="0"/>
              <a:t>, salt and egg) served with a tangy, spicy and sweet potato-based sauce. It is sometimes also called </a:t>
            </a:r>
            <a:r>
              <a:rPr lang="en-SG" i="1" dirty="0" err="1" smtClean="0"/>
              <a:t>mee</a:t>
            </a:r>
            <a:r>
              <a:rPr lang="en-SG" i="1" dirty="0" smtClean="0"/>
              <a:t> </a:t>
            </a:r>
            <a:r>
              <a:rPr lang="en-SG" i="1" dirty="0" err="1" smtClean="0"/>
              <a:t>jawa</a:t>
            </a:r>
            <a:r>
              <a:rPr lang="en-SG" dirty="0" smtClean="0"/>
              <a:t>, perhaps as a nod to its </a:t>
            </a:r>
            <a:r>
              <a:rPr lang="en-SG" dirty="0" smtClean="0">
                <a:hlinkClick r:id="rId8" tooltip="Javanese cuisine"/>
              </a:rPr>
              <a:t>Javanese</a:t>
            </a:r>
            <a:r>
              <a:rPr lang="en-SG" dirty="0" smtClean="0"/>
              <a:t> origins.</a:t>
            </a:r>
          </a:p>
          <a:p>
            <a:endParaRPr lang="en-SG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Malay Cuisine (</a:t>
            </a:r>
            <a:r>
              <a:rPr lang="en-SG" dirty="0" err="1" smtClean="0"/>
              <a:t>con’t</a:t>
            </a:r>
            <a:r>
              <a:rPr lang="en-SG" dirty="0" smtClean="0"/>
              <a:t>)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SG" sz="2300" b="1" dirty="0" err="1" smtClean="0">
                <a:hlinkClick r:id="rId2"/>
              </a:rPr>
              <a:t>Nasi</a:t>
            </a:r>
            <a:r>
              <a:rPr lang="en-SG" sz="2300" b="1" dirty="0" smtClean="0">
                <a:hlinkClick r:id="rId2"/>
              </a:rPr>
              <a:t> </a:t>
            </a:r>
            <a:r>
              <a:rPr lang="en-SG" sz="2300" b="1" dirty="0" err="1" smtClean="0">
                <a:hlinkClick r:id="rId2"/>
              </a:rPr>
              <a:t>lemak</a:t>
            </a:r>
            <a:r>
              <a:rPr lang="en-SG" sz="2300" dirty="0" smtClean="0"/>
              <a:t> - rice steamed with coconut milk</a:t>
            </a:r>
          </a:p>
          <a:p>
            <a:r>
              <a:rPr lang="en-SG" sz="2300" b="1" dirty="0" err="1" smtClean="0">
                <a:hlinkClick r:id="rId3" tooltip="Nasi campur"/>
              </a:rPr>
              <a:t>Nasi</a:t>
            </a:r>
            <a:r>
              <a:rPr lang="en-SG" sz="2300" b="1" dirty="0" smtClean="0">
                <a:hlinkClick r:id="rId3" tooltip="Nasi campur"/>
              </a:rPr>
              <a:t> </a:t>
            </a:r>
            <a:r>
              <a:rPr lang="en-SG" sz="2300" b="1" dirty="0" err="1" smtClean="0">
                <a:hlinkClick r:id="rId3" tooltip="Nasi campur"/>
              </a:rPr>
              <a:t>berlauk</a:t>
            </a:r>
            <a:r>
              <a:rPr lang="en-SG" sz="2300" dirty="0" smtClean="0"/>
              <a:t> - Plain rice served with different variety of dishes</a:t>
            </a:r>
          </a:p>
          <a:p>
            <a:r>
              <a:rPr lang="en-SG" sz="2300" b="1" dirty="0" err="1" smtClean="0">
                <a:hlinkClick r:id="rId4"/>
              </a:rPr>
              <a:t>Nasi</a:t>
            </a:r>
            <a:r>
              <a:rPr lang="en-SG" sz="2300" b="1" dirty="0" smtClean="0">
                <a:hlinkClick r:id="rId4"/>
              </a:rPr>
              <a:t> </a:t>
            </a:r>
            <a:r>
              <a:rPr lang="en-SG" sz="2300" b="1" dirty="0" err="1" smtClean="0">
                <a:hlinkClick r:id="rId4"/>
              </a:rPr>
              <a:t>dagang</a:t>
            </a:r>
            <a:r>
              <a:rPr lang="en-SG" sz="2300" dirty="0" smtClean="0"/>
              <a:t> - the </a:t>
            </a:r>
            <a:r>
              <a:rPr lang="en-SG" sz="2300" i="1" dirty="0" err="1" smtClean="0"/>
              <a:t>Nasi</a:t>
            </a:r>
            <a:r>
              <a:rPr lang="en-SG" sz="2300" i="1" dirty="0" smtClean="0"/>
              <a:t> </a:t>
            </a:r>
            <a:r>
              <a:rPr lang="en-SG" sz="2300" i="1" dirty="0" err="1" smtClean="0"/>
              <a:t>Lemak</a:t>
            </a:r>
            <a:r>
              <a:rPr lang="en-SG" sz="2300" dirty="0" smtClean="0"/>
              <a:t> of east coast Peninsula Malaysia, in the state of Terengganu and Kelantan.</a:t>
            </a:r>
          </a:p>
          <a:p>
            <a:r>
              <a:rPr lang="en-SG" sz="2300" b="1" dirty="0" err="1" smtClean="0"/>
              <a:t>Nasi</a:t>
            </a:r>
            <a:r>
              <a:rPr lang="en-SG" sz="2300" b="1" dirty="0" smtClean="0"/>
              <a:t> </a:t>
            </a:r>
            <a:r>
              <a:rPr lang="en-SG" sz="2300" b="1" dirty="0" err="1" smtClean="0"/>
              <a:t>kerabu</a:t>
            </a:r>
            <a:r>
              <a:rPr lang="en-SG" sz="2300" dirty="0" smtClean="0"/>
              <a:t> - a type of rice which is blue in colour (dyed by a kind of blue flower), originated in Kelantan state.</a:t>
            </a:r>
          </a:p>
          <a:p>
            <a:r>
              <a:rPr lang="en-SG" sz="2300" b="1" dirty="0" err="1" smtClean="0">
                <a:hlinkClick r:id="rId5"/>
              </a:rPr>
              <a:t>Nasi</a:t>
            </a:r>
            <a:r>
              <a:rPr lang="en-SG" sz="2300" b="1" dirty="0" smtClean="0">
                <a:hlinkClick r:id="rId5"/>
              </a:rPr>
              <a:t> </a:t>
            </a:r>
            <a:r>
              <a:rPr lang="en-SG" sz="2300" b="1" dirty="0" err="1" smtClean="0">
                <a:hlinkClick r:id="rId5"/>
              </a:rPr>
              <a:t>paprik</a:t>
            </a:r>
            <a:r>
              <a:rPr lang="en-SG" sz="2300" dirty="0" smtClean="0"/>
              <a:t> - originated from southern Thailand, rice with "</a:t>
            </a:r>
            <a:r>
              <a:rPr lang="en-SG" sz="2300" dirty="0" err="1" smtClean="0"/>
              <a:t>lauk</a:t>
            </a:r>
            <a:r>
              <a:rPr lang="en-SG" sz="2300" dirty="0" smtClean="0"/>
              <a:t>", typically chicken.</a:t>
            </a:r>
          </a:p>
          <a:p>
            <a:r>
              <a:rPr lang="en-SG" sz="2300" b="1" dirty="0" err="1" smtClean="0">
                <a:hlinkClick r:id="rId6"/>
              </a:rPr>
              <a:t>Nasi</a:t>
            </a:r>
            <a:r>
              <a:rPr lang="en-SG" sz="2300" b="1" dirty="0" smtClean="0">
                <a:hlinkClick r:id="rId6"/>
              </a:rPr>
              <a:t> </a:t>
            </a:r>
            <a:r>
              <a:rPr lang="en-SG" sz="2300" b="1" dirty="0" err="1" smtClean="0">
                <a:hlinkClick r:id="rId6"/>
              </a:rPr>
              <a:t>goreng</a:t>
            </a:r>
            <a:r>
              <a:rPr lang="en-SG" sz="2300" dirty="0" smtClean="0"/>
              <a:t> - fried rice. </a:t>
            </a:r>
            <a:r>
              <a:rPr lang="en-SG" sz="2300" dirty="0" err="1" smtClean="0"/>
              <a:t>Nasi</a:t>
            </a:r>
            <a:r>
              <a:rPr lang="en-SG" sz="2300" dirty="0" smtClean="0"/>
              <a:t> </a:t>
            </a:r>
            <a:r>
              <a:rPr lang="en-SG" sz="2300" dirty="0" err="1" smtClean="0"/>
              <a:t>goreng</a:t>
            </a:r>
            <a:r>
              <a:rPr lang="en-SG" sz="2300" dirty="0" smtClean="0"/>
              <a:t> </a:t>
            </a:r>
            <a:r>
              <a:rPr lang="en-SG" sz="2300" dirty="0" err="1" smtClean="0"/>
              <a:t>kampung</a:t>
            </a:r>
            <a:r>
              <a:rPr lang="en-SG" sz="2300" dirty="0" smtClean="0"/>
              <a:t> is a typical variant, traditionally </a:t>
            </a:r>
            <a:r>
              <a:rPr lang="en-SG" sz="2300" dirty="0" err="1" smtClean="0"/>
              <a:t>flavored</a:t>
            </a:r>
            <a:r>
              <a:rPr lang="en-SG" sz="2300" dirty="0" smtClean="0"/>
              <a:t> with pounded fried fish (normally mackerel), though recently fried anchovies are used in place of it.</a:t>
            </a:r>
          </a:p>
          <a:p>
            <a:r>
              <a:rPr lang="en-SG" sz="2600" b="1" dirty="0" err="1" smtClean="0">
                <a:hlinkClick r:id="rId7"/>
              </a:rPr>
              <a:t>Satay</a:t>
            </a:r>
            <a:r>
              <a:rPr lang="en-SG" sz="2600" dirty="0" smtClean="0"/>
              <a:t> - </a:t>
            </a:r>
            <a:r>
              <a:rPr lang="en-SG" sz="2600" dirty="0" err="1" smtClean="0"/>
              <a:t>Satay</a:t>
            </a:r>
            <a:r>
              <a:rPr lang="en-SG" sz="2600" dirty="0" smtClean="0"/>
              <a:t> were originated from Java and Sumatra in Indonesia, and distributed widely across Southeast Asian archipelago. It is widely popular and common within </a:t>
            </a:r>
            <a:r>
              <a:rPr lang="en-SG" sz="2600" dirty="0" smtClean="0">
                <a:hlinkClick r:id="rId8"/>
              </a:rPr>
              <a:t>Indonesian cuisine</a:t>
            </a:r>
            <a:r>
              <a:rPr lang="en-SG" sz="2600" dirty="0" smtClean="0"/>
              <a:t> with rich variations and recipes. Malay chicken </a:t>
            </a:r>
            <a:r>
              <a:rPr lang="en-SG" sz="2600" dirty="0" err="1" smtClean="0"/>
              <a:t>satay</a:t>
            </a:r>
            <a:r>
              <a:rPr lang="en-SG" sz="2600" dirty="0" smtClean="0"/>
              <a:t> is closely resembled Madura </a:t>
            </a:r>
            <a:r>
              <a:rPr lang="en-SG" sz="2600" dirty="0" err="1" smtClean="0"/>
              <a:t>satay</a:t>
            </a:r>
            <a:r>
              <a:rPr lang="en-SG" sz="2600" dirty="0" smtClean="0"/>
              <a:t> with rich peanut sauce. In Malaysia the most popular variant are </a:t>
            </a:r>
            <a:r>
              <a:rPr lang="en-SG" sz="2600" dirty="0" err="1" smtClean="0"/>
              <a:t>Kajang</a:t>
            </a:r>
            <a:r>
              <a:rPr lang="en-SG" sz="2600" dirty="0" smtClean="0"/>
              <a:t> </a:t>
            </a:r>
            <a:r>
              <a:rPr lang="en-SG" sz="2600" dirty="0" err="1" smtClean="0"/>
              <a:t>Satay</a:t>
            </a:r>
            <a:r>
              <a:rPr lang="en-SG" sz="2600" dirty="0" smtClean="0"/>
              <a:t>.</a:t>
            </a:r>
          </a:p>
          <a:p>
            <a:r>
              <a:rPr lang="en-SG" sz="2600" b="1" dirty="0" smtClean="0">
                <a:hlinkClick r:id="rId9" tooltip="Soto (food)"/>
              </a:rPr>
              <a:t>Soto</a:t>
            </a:r>
            <a:r>
              <a:rPr lang="en-SG" sz="2600" dirty="0" smtClean="0"/>
              <a:t> - The most popular is </a:t>
            </a:r>
            <a:r>
              <a:rPr lang="en-SG" sz="2600" i="1" dirty="0" smtClean="0"/>
              <a:t>Soto </a:t>
            </a:r>
            <a:r>
              <a:rPr lang="en-SG" sz="2600" i="1" dirty="0" err="1" smtClean="0"/>
              <a:t>Ayam</a:t>
            </a:r>
            <a:r>
              <a:rPr lang="en-SG" sz="2600" dirty="0" smtClean="0"/>
              <a:t>, chicken soup with rice vermicelli and </a:t>
            </a:r>
            <a:r>
              <a:rPr lang="en-SG" sz="2600" dirty="0" err="1" smtClean="0"/>
              <a:t>ketupat</a:t>
            </a:r>
            <a:r>
              <a:rPr lang="en-SG" sz="2600" dirty="0" smtClean="0"/>
              <a:t>, it clearly shows </a:t>
            </a:r>
            <a:r>
              <a:rPr lang="en-SG" sz="2600" dirty="0" smtClean="0">
                <a:hlinkClick r:id="rId8"/>
              </a:rPr>
              <a:t>Indonesian cuisine</a:t>
            </a:r>
            <a:r>
              <a:rPr lang="en-SG" sz="2600" dirty="0" smtClean="0"/>
              <a:t> influences.</a:t>
            </a:r>
          </a:p>
          <a:p>
            <a:r>
              <a:rPr lang="en-SG" sz="2600" b="1" dirty="0" err="1" smtClean="0">
                <a:hlinkClick r:id="rId10" tooltip="Glutinous rice"/>
              </a:rPr>
              <a:t>Pulut</a:t>
            </a:r>
            <a:r>
              <a:rPr lang="en-SG" sz="2600" dirty="0" smtClean="0"/>
              <a:t> - Glutinous rice is a type of short-grained Asian rice that is especially sticky when cooked. It is widely used during the Raya festive seasons as traditional food. </a:t>
            </a:r>
          </a:p>
          <a:p>
            <a:endParaRPr lang="en-SG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Malay Cuisine (</a:t>
            </a:r>
            <a:r>
              <a:rPr lang="en-SG" dirty="0" err="1" smtClean="0"/>
              <a:t>con’t</a:t>
            </a:r>
            <a:r>
              <a:rPr lang="en-SG" dirty="0" smtClean="0"/>
              <a:t>)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lvl="1"/>
            <a:r>
              <a:rPr lang="en-SG" sz="8000" b="1" dirty="0" err="1" smtClean="0">
                <a:hlinkClick r:id="rId2"/>
              </a:rPr>
              <a:t>Ketupat</a:t>
            </a:r>
            <a:r>
              <a:rPr lang="en-SG" sz="8000" dirty="0" smtClean="0"/>
              <a:t> - a type of glutinous rice dumpling that has been wrapped in a woven palm leaf pouch and boiled. As the rice cooks, the grains expand to fill the pouch and the rice becomes compressed. This method of cooking gives the </a:t>
            </a:r>
            <a:r>
              <a:rPr lang="en-SG" sz="8000" dirty="0" err="1" smtClean="0"/>
              <a:t>ketupat</a:t>
            </a:r>
            <a:r>
              <a:rPr lang="en-SG" sz="8000" dirty="0" smtClean="0"/>
              <a:t> its characteristic form and texture. Usually eaten with </a:t>
            </a:r>
            <a:r>
              <a:rPr lang="en-SG" sz="8000" dirty="0" err="1" smtClean="0"/>
              <a:t>rendang</a:t>
            </a:r>
            <a:r>
              <a:rPr lang="en-SG" sz="8000" dirty="0" smtClean="0"/>
              <a:t> (a type of dry beef curry) or served as an accompaniment to </a:t>
            </a:r>
            <a:r>
              <a:rPr lang="en-SG" sz="8000" dirty="0" err="1" smtClean="0"/>
              <a:t>satay</a:t>
            </a:r>
            <a:r>
              <a:rPr lang="en-SG" sz="8000" dirty="0" smtClean="0"/>
              <a:t> or </a:t>
            </a:r>
            <a:r>
              <a:rPr lang="en-SG" sz="8000" dirty="0" err="1" smtClean="0"/>
              <a:t>gado-gado</a:t>
            </a:r>
            <a:r>
              <a:rPr lang="en-SG" sz="8000" dirty="0" smtClean="0"/>
              <a:t>. </a:t>
            </a:r>
            <a:r>
              <a:rPr lang="en-SG" sz="8000" dirty="0" err="1" smtClean="0"/>
              <a:t>Ketupat</a:t>
            </a:r>
            <a:r>
              <a:rPr lang="en-SG" sz="8000" dirty="0" smtClean="0"/>
              <a:t> is also traditionally served by Malays at open houses on festive occasions such as </a:t>
            </a:r>
            <a:r>
              <a:rPr lang="en-SG" sz="8000" dirty="0" err="1" smtClean="0"/>
              <a:t>Idul</a:t>
            </a:r>
            <a:r>
              <a:rPr lang="en-SG" sz="8000" dirty="0" smtClean="0"/>
              <a:t> </a:t>
            </a:r>
            <a:r>
              <a:rPr lang="en-SG" sz="8000" dirty="0" err="1" smtClean="0"/>
              <a:t>Fitri</a:t>
            </a:r>
            <a:r>
              <a:rPr lang="en-SG" sz="8000" dirty="0" smtClean="0"/>
              <a:t> (</a:t>
            </a:r>
            <a:r>
              <a:rPr lang="en-SG" sz="8000" dirty="0" err="1" smtClean="0"/>
              <a:t>Hari</a:t>
            </a:r>
            <a:r>
              <a:rPr lang="en-SG" sz="8000" dirty="0" smtClean="0"/>
              <a:t> Raya </a:t>
            </a:r>
            <a:r>
              <a:rPr lang="en-SG" sz="8000" dirty="0" err="1" smtClean="0"/>
              <a:t>Aidilfitri</a:t>
            </a:r>
            <a:r>
              <a:rPr lang="en-SG" sz="8000" dirty="0" smtClean="0"/>
              <a:t>).</a:t>
            </a:r>
          </a:p>
          <a:p>
            <a:r>
              <a:rPr lang="en-SG" sz="8000" b="1" dirty="0" err="1" smtClean="0">
                <a:hlinkClick r:id="rId3"/>
              </a:rPr>
              <a:t>Rendang</a:t>
            </a:r>
            <a:r>
              <a:rPr lang="en-SG" sz="8000" dirty="0" smtClean="0"/>
              <a:t> - a spicy meat stew originating from the </a:t>
            </a:r>
            <a:r>
              <a:rPr lang="en-SG" sz="8000" dirty="0" err="1" smtClean="0">
                <a:hlinkClick r:id="rId4"/>
              </a:rPr>
              <a:t>Minangkabau</a:t>
            </a:r>
            <a:r>
              <a:rPr lang="en-SG" sz="8000" dirty="0" smtClean="0"/>
              <a:t> ethnic group of </a:t>
            </a:r>
            <a:r>
              <a:rPr lang="en-SG" sz="8000" dirty="0" smtClean="0">
                <a:hlinkClick r:id="rId5"/>
              </a:rPr>
              <a:t>Indonesia</a:t>
            </a:r>
            <a:r>
              <a:rPr lang="en-SG" sz="8000" dirty="0" smtClean="0"/>
              <a:t>,</a:t>
            </a:r>
            <a:r>
              <a:rPr lang="en-SG" sz="8000" baseline="30000" dirty="0" smtClean="0">
                <a:hlinkClick r:id="rId6"/>
              </a:rPr>
              <a:t>[2]</a:t>
            </a:r>
            <a:r>
              <a:rPr lang="en-SG" sz="8000" dirty="0" smtClean="0"/>
              <a:t> and adopted by </a:t>
            </a:r>
            <a:r>
              <a:rPr lang="en-SG" sz="8000" dirty="0" smtClean="0">
                <a:hlinkClick r:id="rId7" tooltip="Malays (ethnic group)"/>
              </a:rPr>
              <a:t>Malay</a:t>
            </a:r>
            <a:r>
              <a:rPr lang="en-SG" sz="8000" dirty="0" smtClean="0"/>
              <a:t> throughout </a:t>
            </a:r>
            <a:r>
              <a:rPr lang="en-SG" sz="8000" dirty="0" err="1" smtClean="0"/>
              <a:t>archiplego</a:t>
            </a:r>
            <a:r>
              <a:rPr lang="en-SG" sz="8000" dirty="0" smtClean="0"/>
              <a:t>. </a:t>
            </a:r>
            <a:r>
              <a:rPr lang="en-SG" sz="8000" dirty="0" err="1" smtClean="0"/>
              <a:t>Rendang</a:t>
            </a:r>
            <a:r>
              <a:rPr lang="en-SG" sz="8000" dirty="0" smtClean="0"/>
              <a:t> is traditionally prepared by the Malay community during festive occasions.</a:t>
            </a:r>
          </a:p>
          <a:p>
            <a:r>
              <a:rPr lang="en-SG" sz="8000" b="1" dirty="0" err="1" smtClean="0"/>
              <a:t>Roti</a:t>
            </a:r>
            <a:r>
              <a:rPr lang="en-SG" sz="8000" b="1" dirty="0" smtClean="0"/>
              <a:t> </a:t>
            </a:r>
            <a:r>
              <a:rPr lang="en-SG" sz="8000" b="1" dirty="0" err="1" smtClean="0"/>
              <a:t>jala</a:t>
            </a:r>
            <a:r>
              <a:rPr lang="en-SG" sz="8000" dirty="0" smtClean="0"/>
              <a:t> - The name is derived from the Malay word '</a:t>
            </a:r>
            <a:r>
              <a:rPr lang="en-SG" sz="8000" dirty="0" err="1" smtClean="0"/>
              <a:t>roti</a:t>
            </a:r>
            <a:r>
              <a:rPr lang="en-SG" sz="8000" dirty="0" smtClean="0"/>
              <a:t>' (bread) and '</a:t>
            </a:r>
            <a:r>
              <a:rPr lang="en-SG" sz="8000" dirty="0" err="1" smtClean="0"/>
              <a:t>jala</a:t>
            </a:r>
            <a:r>
              <a:rPr lang="en-SG" sz="8000" dirty="0" smtClean="0"/>
              <a:t>' (net). A special ladle with a five-hole perforation used to make the bread looks like a fish net. It is usually eaten as an accompaniment to a curried dish, or served as a sweet with '</a:t>
            </a:r>
            <a:r>
              <a:rPr lang="en-SG" sz="8000" dirty="0" err="1" smtClean="0"/>
              <a:t>serawa</a:t>
            </a:r>
            <a:r>
              <a:rPr lang="en-SG" sz="8000" dirty="0" smtClean="0"/>
              <a:t>'. </a:t>
            </a:r>
            <a:r>
              <a:rPr lang="en-SG" sz="8000" dirty="0" err="1" smtClean="0"/>
              <a:t>Serawa</a:t>
            </a:r>
            <a:r>
              <a:rPr lang="en-SG" sz="8000" dirty="0" smtClean="0"/>
              <a:t> is made from a mixture of boiled coconut milk, brown sugar and </a:t>
            </a:r>
            <a:r>
              <a:rPr lang="en-SG" sz="8000" dirty="0" err="1" smtClean="0"/>
              <a:t>pandan</a:t>
            </a:r>
            <a:r>
              <a:rPr lang="en-SG" sz="8000" dirty="0" smtClean="0"/>
              <a:t> leaves.</a:t>
            </a:r>
          </a:p>
          <a:p>
            <a:endParaRPr lang="en-SG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Malay Cuisine (</a:t>
            </a:r>
            <a:r>
              <a:rPr lang="en-SG" dirty="0" err="1" smtClean="0"/>
              <a:t>con’t</a:t>
            </a:r>
            <a:r>
              <a:rPr lang="en-SG" smtClean="0"/>
              <a:t>)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SG" b="1" dirty="0" err="1" smtClean="0"/>
              <a:t>Sambal</a:t>
            </a:r>
            <a:r>
              <a:rPr lang="en-SG" b="1" dirty="0" smtClean="0"/>
              <a:t> </a:t>
            </a:r>
            <a:r>
              <a:rPr lang="en-SG" b="1" dirty="0" err="1" smtClean="0"/>
              <a:t>belacan</a:t>
            </a:r>
            <a:r>
              <a:rPr lang="en-SG" dirty="0" smtClean="0"/>
              <a:t> - </a:t>
            </a:r>
            <a:r>
              <a:rPr lang="en-SG" dirty="0" err="1" smtClean="0">
                <a:hlinkClick r:id="rId2"/>
              </a:rPr>
              <a:t>sambal</a:t>
            </a:r>
            <a:r>
              <a:rPr lang="en-SG" dirty="0" smtClean="0"/>
              <a:t> a common </a:t>
            </a:r>
            <a:r>
              <a:rPr lang="en-SG" dirty="0" err="1" smtClean="0"/>
              <a:t>codiment</a:t>
            </a:r>
            <a:r>
              <a:rPr lang="en-SG" dirty="0" smtClean="0"/>
              <a:t> in </a:t>
            </a:r>
            <a:r>
              <a:rPr lang="en-SG" dirty="0" smtClean="0">
                <a:hlinkClick r:id="rId3"/>
              </a:rPr>
              <a:t>Indonesian cuisine</a:t>
            </a:r>
            <a:r>
              <a:rPr lang="en-SG" dirty="0" smtClean="0"/>
              <a:t> as well as </a:t>
            </a:r>
            <a:r>
              <a:rPr lang="en-SG" dirty="0" smtClean="0">
                <a:hlinkClick r:id="rId4"/>
              </a:rPr>
              <a:t>Malaysian cuisine</a:t>
            </a:r>
            <a:r>
              <a:rPr lang="en-SG" dirty="0" smtClean="0"/>
              <a:t>. It is made with </a:t>
            </a:r>
            <a:r>
              <a:rPr lang="en-SG" dirty="0" err="1" smtClean="0"/>
              <a:t>chilies</a:t>
            </a:r>
            <a:r>
              <a:rPr lang="en-SG" dirty="0" smtClean="0"/>
              <a:t>, shallots, garlic, stewed tomatoes, tamarind paste, coconut sugar, salt and </a:t>
            </a:r>
            <a:r>
              <a:rPr lang="en-SG" dirty="0" err="1" smtClean="0"/>
              <a:t>belacan</a:t>
            </a:r>
            <a:r>
              <a:rPr lang="en-SG" dirty="0" smtClean="0"/>
              <a:t> (</a:t>
            </a:r>
            <a:r>
              <a:rPr lang="en-SG" dirty="0" smtClean="0">
                <a:hlinkClick r:id="rId5"/>
              </a:rPr>
              <a:t>shrimp paste</a:t>
            </a:r>
            <a:r>
              <a:rPr lang="en-SG" dirty="0" smtClean="0"/>
              <a:t>).</a:t>
            </a:r>
          </a:p>
          <a:p>
            <a:r>
              <a:rPr lang="en-SG" b="1" dirty="0" err="1" smtClean="0"/>
              <a:t>Sambal</a:t>
            </a:r>
            <a:r>
              <a:rPr lang="en-SG" b="1" dirty="0" smtClean="0"/>
              <a:t> </a:t>
            </a:r>
            <a:r>
              <a:rPr lang="en-SG" b="1" dirty="0" err="1" smtClean="0"/>
              <a:t>sotong</a:t>
            </a:r>
            <a:r>
              <a:rPr lang="en-SG" dirty="0" smtClean="0"/>
              <a:t> - squid are cooked in a </a:t>
            </a:r>
            <a:r>
              <a:rPr lang="en-SG" dirty="0" err="1" smtClean="0"/>
              <a:t>sambal</a:t>
            </a:r>
            <a:r>
              <a:rPr lang="en-SG" dirty="0" smtClean="0"/>
              <a:t>-based sauce, made with </a:t>
            </a:r>
            <a:r>
              <a:rPr lang="en-SG" dirty="0" err="1" smtClean="0"/>
              <a:t>chilies</a:t>
            </a:r>
            <a:r>
              <a:rPr lang="en-SG" dirty="0" smtClean="0"/>
              <a:t>, shallots, garlic, stewed tomatoes, tamarind paste and </a:t>
            </a:r>
            <a:r>
              <a:rPr lang="en-SG" dirty="0" err="1" smtClean="0"/>
              <a:t>belacan</a:t>
            </a:r>
            <a:r>
              <a:rPr lang="en-SG" dirty="0" smtClean="0"/>
              <a:t>.</a:t>
            </a:r>
          </a:p>
          <a:p>
            <a:r>
              <a:rPr lang="en-SG" b="1" dirty="0" err="1" smtClean="0"/>
              <a:t>Sayur</a:t>
            </a:r>
            <a:r>
              <a:rPr lang="en-SG" b="1" dirty="0" smtClean="0"/>
              <a:t> </a:t>
            </a:r>
            <a:r>
              <a:rPr lang="en-SG" b="1" dirty="0" err="1" smtClean="0"/>
              <a:t>lodeh</a:t>
            </a:r>
            <a:r>
              <a:rPr lang="en-SG" dirty="0" smtClean="0"/>
              <a:t> - a stew of vegetables cooked in a lightly spiced coconut milk gravy.</a:t>
            </a:r>
          </a:p>
          <a:p>
            <a:r>
              <a:rPr lang="en-SG" b="1" dirty="0" smtClean="0"/>
              <a:t>Sup </a:t>
            </a:r>
            <a:r>
              <a:rPr lang="en-SG" b="1" dirty="0" err="1" smtClean="0"/>
              <a:t>kambing</a:t>
            </a:r>
            <a:r>
              <a:rPr lang="en-SG" dirty="0" smtClean="0"/>
              <a:t> - a hearty mutton soup slow simmered with aromatic herbs and spices, and garnished with fried shallots and fresh cilantro.</a:t>
            </a:r>
          </a:p>
          <a:p>
            <a:r>
              <a:rPr lang="en-SG" b="1" dirty="0" err="1" smtClean="0"/>
              <a:t>Serunding</a:t>
            </a:r>
            <a:r>
              <a:rPr lang="en-SG" dirty="0" smtClean="0"/>
              <a:t> - Shredded meat in a form of meat floss with spices.</a:t>
            </a:r>
          </a:p>
          <a:p>
            <a:r>
              <a:rPr lang="en-SG" b="1" dirty="0" err="1" smtClean="0">
                <a:hlinkClick r:id="rId6" tooltip="Tempoyak"/>
              </a:rPr>
              <a:t>Tempoyak</a:t>
            </a:r>
            <a:r>
              <a:rPr lang="en-SG" dirty="0" smtClean="0"/>
              <a:t> - a popular Malay delicacy. It is durian extract which is preserved and kept in an urn. Commonly eaten with </a:t>
            </a:r>
            <a:r>
              <a:rPr lang="en-SG" dirty="0" err="1" smtClean="0"/>
              <a:t>chillis</a:t>
            </a:r>
            <a:r>
              <a:rPr lang="en-SG" dirty="0" smtClean="0"/>
              <a:t> and other dishes.</a:t>
            </a:r>
          </a:p>
          <a:p>
            <a:r>
              <a:rPr lang="en-SG" b="1" dirty="0" smtClean="0"/>
              <a:t>Drinks</a:t>
            </a:r>
          </a:p>
          <a:p>
            <a:r>
              <a:rPr lang="en-SG" dirty="0" smtClean="0">
                <a:hlinkClick r:id="rId7"/>
              </a:rPr>
              <a:t>Gin </a:t>
            </a:r>
            <a:r>
              <a:rPr lang="en-SG" dirty="0" err="1" smtClean="0">
                <a:hlinkClick r:id="rId7"/>
              </a:rPr>
              <a:t>pahit</a:t>
            </a:r>
            <a:r>
              <a:rPr lang="en-SG" dirty="0" smtClean="0"/>
              <a:t> - cocktail made of </a:t>
            </a:r>
            <a:r>
              <a:rPr lang="en-SG" dirty="0" smtClean="0">
                <a:hlinkClick r:id="rId8"/>
              </a:rPr>
              <a:t>gin</a:t>
            </a:r>
            <a:r>
              <a:rPr lang="en-SG" dirty="0" smtClean="0"/>
              <a:t> and </a:t>
            </a:r>
            <a:r>
              <a:rPr lang="en-SG" dirty="0" smtClean="0">
                <a:hlinkClick r:id="rId9"/>
              </a:rPr>
              <a:t>bitters</a:t>
            </a:r>
            <a:endParaRPr lang="en-SG" dirty="0" smtClean="0"/>
          </a:p>
          <a:p>
            <a:r>
              <a:rPr lang="en-SG" dirty="0" err="1" smtClean="0">
                <a:hlinkClick r:id="rId10" tooltip="Teh Tarik"/>
              </a:rPr>
              <a:t>Teh</a:t>
            </a:r>
            <a:r>
              <a:rPr lang="en-SG" dirty="0" smtClean="0">
                <a:hlinkClick r:id="rId10" tooltip="Teh Tarik"/>
              </a:rPr>
              <a:t> </a:t>
            </a:r>
            <a:r>
              <a:rPr lang="en-SG" dirty="0" err="1" smtClean="0">
                <a:hlinkClick r:id="rId10" tooltip="Teh Tarik"/>
              </a:rPr>
              <a:t>Tarik</a:t>
            </a:r>
            <a:endParaRPr lang="en-SG" dirty="0" smtClean="0"/>
          </a:p>
          <a:p>
            <a:endParaRPr lang="en-SG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1215</Words>
  <Application>Microsoft Office PowerPoint</Application>
  <PresentationFormat>On-screen Show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Chilli Crab</vt:lpstr>
      <vt:lpstr>Indian Cuisine in Singapore</vt:lpstr>
      <vt:lpstr>Indian Cuisine...(con’t)</vt:lpstr>
      <vt:lpstr>Malay Cuisine in Singapore</vt:lpstr>
      <vt:lpstr>Malay Cuisine (con’t)</vt:lpstr>
      <vt:lpstr>Malay Cuisine  (con’t)</vt:lpstr>
      <vt:lpstr>Malay Cuisine (con’t)</vt:lpstr>
      <vt:lpstr>Malay Cuisine (con’t)</vt:lpstr>
      <vt:lpstr>Malay Cuisine (con’t)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Chilli Crab</dc:title>
  <dc:creator>Happy</dc:creator>
  <cp:lastModifiedBy>Happy</cp:lastModifiedBy>
  <cp:revision>3</cp:revision>
  <dcterms:created xsi:type="dcterms:W3CDTF">2011-03-10T13:23:59Z</dcterms:created>
  <dcterms:modified xsi:type="dcterms:W3CDTF">2011-03-10T13:44:13Z</dcterms:modified>
</cp:coreProperties>
</file>